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84" r:id="rId14"/>
    <p:sldId id="385" r:id="rId15"/>
    <p:sldId id="386" r:id="rId16"/>
    <p:sldId id="387" r:id="rId17"/>
    <p:sldId id="388" r:id="rId18"/>
    <p:sldId id="389" r:id="rId19"/>
    <p:sldId id="320" r:id="rId20"/>
    <p:sldId id="321" r:id="rId21"/>
    <p:sldId id="322" r:id="rId22"/>
    <p:sldId id="323" r:id="rId23"/>
    <p:sldId id="324" r:id="rId24"/>
    <p:sldId id="382" r:id="rId25"/>
    <p:sldId id="383" r:id="rId26"/>
    <p:sldId id="397" r:id="rId27"/>
    <p:sldId id="398" r:id="rId28"/>
    <p:sldId id="341" r:id="rId29"/>
    <p:sldId id="380" r:id="rId30"/>
    <p:sldId id="396" r:id="rId31"/>
    <p:sldId id="390" r:id="rId32"/>
    <p:sldId id="394" r:id="rId33"/>
    <p:sldId id="391" r:id="rId34"/>
    <p:sldId id="392" r:id="rId35"/>
    <p:sldId id="393" r:id="rId36"/>
    <p:sldId id="395" r:id="rId37"/>
    <p:sldId id="401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1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7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EFD1E-1781-4E7A-8DBF-FD34A439AE7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AB91-FC8B-4D2D-A2E0-C702F2B1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52400" y="152400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66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6324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76400" cy="15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14800" y="0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This Icon will allow you to apply different  “Warped” structures to your text. </a:t>
            </a:r>
          </a:p>
        </p:txBody>
      </p:sp>
      <p:sp>
        <p:nvSpPr>
          <p:cNvPr id="5" name="Down Arrow 4"/>
          <p:cNvSpPr/>
          <p:nvPr/>
        </p:nvSpPr>
        <p:spPr>
          <a:xfrm rot="20306467">
            <a:off x="3108127" y="757602"/>
            <a:ext cx="285611" cy="1625862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5726709">
            <a:off x="2145388" y="207832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7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753340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5726709">
            <a:off x="3669388" y="2646233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5726709">
            <a:off x="3745589" y="3103433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5726709">
            <a:off x="3974187" y="3713032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5726709">
            <a:off x="7250789" y="3179633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1524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Each Warp Structure can be distorted when it is applied.</a:t>
            </a:r>
          </a:p>
        </p:txBody>
      </p:sp>
    </p:spTree>
    <p:extLst>
      <p:ext uri="{BB962C8B-B14F-4D97-AF65-F5344CB8AC3E}">
        <p14:creationId xmlns:p14="http://schemas.microsoft.com/office/powerpoint/2010/main" val="420743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399"/>
            <a:ext cx="4038600" cy="41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438400"/>
            <a:ext cx="4038600" cy="41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1698171" cy="158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04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>
          <a:xfrm>
            <a:off x="1981200" y="1219200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781800" y="1219200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8400" y="0"/>
            <a:ext cx="396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At the top right of the screen you will find these Icons which allow you to cancel or accept any of your edits.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52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91" t="10606" r="72040" b="24676"/>
          <a:stretch/>
        </p:blipFill>
        <p:spPr>
          <a:xfrm>
            <a:off x="152400" y="1174746"/>
            <a:ext cx="4568967" cy="553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25" t="55628" r="47059" b="10606"/>
          <a:stretch/>
        </p:blipFill>
        <p:spPr>
          <a:xfrm>
            <a:off x="4732662" y="1174746"/>
            <a:ext cx="4182737" cy="5590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754" y="-53261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Effects can also be added using </a:t>
            </a:r>
            <a:r>
              <a:rPr lang="en-US" sz="6600" b="1" i="1" dirty="0">
                <a:solidFill>
                  <a:srgbClr val="CC0099"/>
                </a:solidFill>
                <a:latin typeface="Chaparral Pro Light" panose="02060403030505090203" pitchFamily="18" charset="0"/>
              </a:rPr>
              <a:t>fx</a:t>
            </a:r>
          </a:p>
        </p:txBody>
      </p:sp>
      <p:sp>
        <p:nvSpPr>
          <p:cNvPr id="7" name="Right Arrow 6"/>
          <p:cNvSpPr/>
          <p:nvPr/>
        </p:nvSpPr>
        <p:spPr>
          <a:xfrm rot="3916312">
            <a:off x="2012254" y="3714967"/>
            <a:ext cx="5308824" cy="381000"/>
          </a:xfrm>
          <a:prstGeom prst="rightArrow">
            <a:avLst>
              <a:gd name="adj1" fmla="val 50000"/>
              <a:gd name="adj2" fmla="val 319138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2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921" t="60785" r="47341" b="12590"/>
          <a:stretch/>
        </p:blipFill>
        <p:spPr>
          <a:xfrm>
            <a:off x="304800" y="1219200"/>
            <a:ext cx="28956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613" t="41238" r="61893" b="11526"/>
          <a:stretch/>
        </p:blipFill>
        <p:spPr>
          <a:xfrm>
            <a:off x="3352800" y="1219200"/>
            <a:ext cx="5551716" cy="4114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754" y="-53261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 Black" panose="020B0A04020102020204" pitchFamily="34" charset="0"/>
              </a:rPr>
              <a:t>click on </a:t>
            </a:r>
            <a:r>
              <a:rPr lang="en-US" sz="6600" b="1" i="1" dirty="0">
                <a:solidFill>
                  <a:srgbClr val="CC0099"/>
                </a:solidFill>
                <a:latin typeface="Chaparral Pro Light" panose="02060403030505090203" pitchFamily="18" charset="0"/>
              </a:rPr>
              <a:t>fx </a:t>
            </a:r>
            <a:r>
              <a:rPr lang="en-US" sz="3400" dirty="0">
                <a:latin typeface="Arial Black" panose="020B0A04020102020204" pitchFamily="34" charset="0"/>
              </a:rPr>
              <a:t>and then blending options</a:t>
            </a:r>
            <a:endParaRPr lang="en-US" sz="3400" dirty="0">
              <a:solidFill>
                <a:srgbClr val="CC0099"/>
              </a:solidFill>
              <a:latin typeface="Chaparral Pro Light" panose="02060403030505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14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59" t="8745" r="51852" b="45781"/>
          <a:stretch/>
        </p:blipFill>
        <p:spPr>
          <a:xfrm>
            <a:off x="-6427" y="1215984"/>
            <a:ext cx="9144000" cy="3773714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3104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latin typeface="Arial Black" panose="020B0A04020102020204" pitchFamily="34" charset="0"/>
              </a:rPr>
              <a:t>Drop Shadow with adjustments</a:t>
            </a:r>
          </a:p>
          <a:p>
            <a:r>
              <a:rPr lang="en-US" sz="3000" dirty="0">
                <a:solidFill>
                  <a:srgbClr val="92D050"/>
                </a:solidFill>
                <a:latin typeface="Arial Black" panose="020B0A04020102020204" pitchFamily="34" charset="0"/>
              </a:rPr>
              <a:t>Each effect can be manipulated drastically</a:t>
            </a:r>
            <a:endParaRPr lang="en-US" sz="3000" dirty="0">
              <a:solidFill>
                <a:srgbClr val="92D050"/>
              </a:solidFill>
              <a:latin typeface="Chaparral Pro Light" panose="020604030305050902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38800" y="2209800"/>
            <a:ext cx="1447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24" t="8900" r="51833" b="45113"/>
          <a:stretch/>
        </p:blipFill>
        <p:spPr>
          <a:xfrm>
            <a:off x="0" y="1210476"/>
            <a:ext cx="9144000" cy="3830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044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Inner Shadow with adjustments</a:t>
            </a:r>
          </a:p>
          <a:p>
            <a:r>
              <a:rPr lang="en-US" sz="3000" dirty="0">
                <a:solidFill>
                  <a:srgbClr val="FF0000"/>
                </a:solidFill>
                <a:latin typeface="Arial Black" panose="020B0A04020102020204" pitchFamily="34" charset="0"/>
              </a:rPr>
              <a:t>Each effect can be manipulated drastically</a:t>
            </a:r>
            <a:endParaRPr lang="en-US" sz="3000" dirty="0">
              <a:solidFill>
                <a:srgbClr val="FF0000"/>
              </a:solidFill>
              <a:latin typeface="Chaparral Pro Light" panose="020604030305050902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38800" y="2209800"/>
            <a:ext cx="1447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6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30" t="8718" r="51486" b="43334"/>
          <a:stretch/>
        </p:blipFill>
        <p:spPr>
          <a:xfrm>
            <a:off x="0" y="1219200"/>
            <a:ext cx="9197861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044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 Black" panose="020B0A04020102020204" pitchFamily="34" charset="0"/>
              </a:rPr>
              <a:t>Bevel and Emboss with adjustments</a:t>
            </a:r>
          </a:p>
          <a:p>
            <a:r>
              <a:rPr lang="en-US" sz="3000" dirty="0">
                <a:solidFill>
                  <a:srgbClr val="00B0F0"/>
                </a:solidFill>
                <a:latin typeface="Arial Black" panose="020B0A04020102020204" pitchFamily="34" charset="0"/>
              </a:rPr>
              <a:t>Each effect can be manipulated drastically</a:t>
            </a:r>
            <a:endParaRPr lang="en-US" sz="3000" dirty="0">
              <a:solidFill>
                <a:srgbClr val="00B0F0"/>
              </a:solidFill>
              <a:latin typeface="Chaparral Pro Light" panose="020604030305050902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91200" y="2971799"/>
            <a:ext cx="2286000" cy="23053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6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17" t="9167" r="51571" b="44124"/>
          <a:stretch/>
        </p:blipFill>
        <p:spPr>
          <a:xfrm>
            <a:off x="0" y="2783327"/>
            <a:ext cx="9144000" cy="3834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044"/>
            <a:ext cx="914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 Black" panose="020B0A04020102020204" pitchFamily="34" charset="0"/>
              </a:rPr>
              <a:t>Play with the different options</a:t>
            </a:r>
          </a:p>
          <a:p>
            <a:pPr lvl="0"/>
            <a:r>
              <a:rPr lang="en-US" sz="3500" dirty="0">
                <a:solidFill>
                  <a:srgbClr val="00B0F0"/>
                </a:solidFill>
                <a:latin typeface="Arial Black" panose="020B0A04020102020204" pitchFamily="34" charset="0"/>
              </a:rPr>
              <a:t>Multiple </a:t>
            </a:r>
            <a:r>
              <a:rPr lang="en-US" sz="6600" b="1" i="1" dirty="0">
                <a:solidFill>
                  <a:srgbClr val="CC0099"/>
                </a:solidFill>
                <a:latin typeface="Chaparral Pro Light" panose="02060403030505090203" pitchFamily="18" charset="0"/>
              </a:rPr>
              <a:t>fx </a:t>
            </a:r>
            <a:r>
              <a:rPr lang="en-US" sz="3500" dirty="0">
                <a:solidFill>
                  <a:srgbClr val="00B0F0"/>
                </a:solidFill>
                <a:latin typeface="Arial Black" panose="020B0A04020102020204" pitchFamily="34" charset="0"/>
              </a:rPr>
              <a:t>can be used at once.</a:t>
            </a:r>
          </a:p>
          <a:p>
            <a:r>
              <a:rPr lang="en-US" sz="3500" dirty="0">
                <a:solidFill>
                  <a:srgbClr val="C00000"/>
                </a:solidFill>
                <a:latin typeface="Arial Black" panose="020B0A04020102020204" pitchFamily="34" charset="0"/>
              </a:rPr>
              <a:t>You can only affect the highlighted effect.</a:t>
            </a:r>
            <a:endParaRPr lang="en-US" sz="3000" dirty="0">
              <a:solidFill>
                <a:srgbClr val="C00000"/>
              </a:solidFill>
              <a:latin typeface="Chaparral Pro Light" panose="02060403030505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8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79534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3103253">
            <a:off x="3334573" y="780614"/>
            <a:ext cx="285611" cy="4363074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29200" y="381000"/>
            <a:ext cx="4114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The Type Mask Tool </a:t>
            </a:r>
            <a:r>
              <a:rPr lang="en-US" sz="4000" dirty="0">
                <a:solidFill>
                  <a:srgbClr val="002060"/>
                </a:solidFill>
                <a:latin typeface="Arial Black" pitchFamily="34" charset="0"/>
              </a:rPr>
              <a:t>allows the photographer to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 Black" pitchFamily="34" charset="0"/>
              </a:rPr>
              <a:t>“Quick Select”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 Black" pitchFamily="34" charset="0"/>
              </a:rPr>
              <a:t>text outlines. </a:t>
            </a:r>
          </a:p>
        </p:txBody>
      </p:sp>
    </p:spTree>
    <p:extLst>
      <p:ext uri="{BB962C8B-B14F-4D97-AF65-F5344CB8AC3E}">
        <p14:creationId xmlns:p14="http://schemas.microsoft.com/office/powerpoint/2010/main" val="378035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0" y="304800"/>
            <a:ext cx="3429000" cy="378565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Open a photograph and click on the </a:t>
            </a:r>
          </a:p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Type Tool.</a:t>
            </a:r>
          </a:p>
        </p:txBody>
      </p:sp>
      <p:sp>
        <p:nvSpPr>
          <p:cNvPr id="5" name="Down Arrow 4"/>
          <p:cNvSpPr/>
          <p:nvPr/>
        </p:nvSpPr>
        <p:spPr>
          <a:xfrm rot="5160224">
            <a:off x="4939412" y="2248967"/>
            <a:ext cx="381000" cy="4911212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8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077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 rot="5400000">
            <a:off x="4924494" y="2390706"/>
            <a:ext cx="285612" cy="1752600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152400"/>
            <a:ext cx="3810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Click and drag a Text box where you would like the text to be written.</a:t>
            </a:r>
          </a:p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The background is orange so that the text can easily be seen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09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3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81400"/>
            <a:ext cx="510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0"/>
            <a:ext cx="1828800" cy="108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67200" y="3048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#1 Insert your text.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#2 Edit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</a:t>
            </a:r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Spell Check.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4244092">
            <a:off x="3366841" y="233822"/>
            <a:ext cx="285609" cy="1524000"/>
          </a:xfrm>
          <a:prstGeom prst="downArrow">
            <a:avLst>
              <a:gd name="adj1" fmla="val 50000"/>
              <a:gd name="adj2" fmla="val 1524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876800" y="2209800"/>
            <a:ext cx="304800" cy="3607065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8610599" y="1143000"/>
            <a:ext cx="285611" cy="2209800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0400" y="1447800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#3 Accept or cancel your settings.</a:t>
            </a:r>
          </a:p>
        </p:txBody>
      </p:sp>
    </p:spTree>
    <p:extLst>
      <p:ext uri="{BB962C8B-B14F-4D97-AF65-F5344CB8AC3E}">
        <p14:creationId xmlns:p14="http://schemas.microsoft.com/office/powerpoint/2010/main" val="3926150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52400"/>
            <a:ext cx="571662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7454236">
            <a:off x="4583017" y="731064"/>
            <a:ext cx="206566" cy="326978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3600" y="457200"/>
            <a:ext cx="32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The text can now be manipulated like any other quick selection.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4800600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Black" pitchFamily="34" charset="0"/>
              </a:rPr>
              <a:t>Ctrl</a:t>
            </a:r>
            <a:r>
              <a:rPr lang="en-US" sz="3600" b="1" dirty="0">
                <a:latin typeface="Arial Black" pitchFamily="34" charset="0"/>
                <a:sym typeface="Wingdings" pitchFamily="2" charset="2"/>
              </a:rPr>
              <a:t> H</a:t>
            </a:r>
          </a:p>
          <a:p>
            <a:r>
              <a:rPr lang="en-US" sz="3200" b="1" dirty="0">
                <a:latin typeface="Arial Black" pitchFamily="34" charset="0"/>
                <a:sym typeface="Wingdings" pitchFamily="2" charset="2"/>
              </a:rPr>
              <a:t>To hide lines</a:t>
            </a:r>
          </a:p>
        </p:txBody>
      </p:sp>
    </p:spTree>
    <p:extLst>
      <p:ext uri="{BB962C8B-B14F-4D97-AF65-F5344CB8AC3E}">
        <p14:creationId xmlns:p14="http://schemas.microsoft.com/office/powerpoint/2010/main" val="2150980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3349"/>
            <a:ext cx="9144000" cy="478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Image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</a:t>
            </a:r>
            <a:r>
              <a:rPr lang="en-US" sz="4000" dirty="0">
                <a:latin typeface="Arial Black" pitchFamily="34" charset="0"/>
                <a:sym typeface="Wingdings" pitchFamily="2" charset="2"/>
              </a:rPr>
              <a:t>	  </a:t>
            </a:r>
          </a:p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Adjustments</a:t>
            </a:r>
            <a:r>
              <a:rPr lang="en-US" sz="4000" dirty="0">
                <a:latin typeface="Arial Black" pitchFamily="34" charset="0"/>
                <a:sym typeface="Wingdings" pitchFamily="2" charset="2"/>
              </a:rPr>
              <a:t>	</a:t>
            </a:r>
            <a:endParaRPr lang="en-US" sz="4000" dirty="0">
              <a:solidFill>
                <a:srgbClr val="00B050"/>
              </a:solidFill>
              <a:latin typeface="Arial Black" pitchFamily="34" charset="0"/>
              <a:sym typeface="Wingdings" pitchFamily="2" charset="2"/>
            </a:endParaRPr>
          </a:p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Levels	</a:t>
            </a:r>
            <a:r>
              <a:rPr lang="en-US" sz="4000" dirty="0">
                <a:latin typeface="Arial Black" pitchFamily="34" charset="0"/>
                <a:sym typeface="Wingdings" pitchFamily="2" charset="2"/>
              </a:rPr>
              <a:t>			</a:t>
            </a:r>
            <a:endParaRPr lang="en-US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02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Image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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  </a:t>
            </a:r>
          </a:p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Adjustments</a:t>
            </a:r>
          </a:p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Hue	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		</a:t>
            </a:r>
            <a:endParaRPr lang="en-US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10" t="34823" r="60335" b="17691"/>
          <a:stretch/>
        </p:blipFill>
        <p:spPr>
          <a:xfrm>
            <a:off x="0" y="1922467"/>
            <a:ext cx="9066096" cy="42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29" t="37500" r="59707" b="17500"/>
          <a:stretch/>
        </p:blipFill>
        <p:spPr>
          <a:xfrm>
            <a:off x="0" y="2145792"/>
            <a:ext cx="9144000" cy="3950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Image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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  </a:t>
            </a:r>
          </a:p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Adjustments</a:t>
            </a:r>
          </a:p>
          <a:p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Saturation	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		</a:t>
            </a:r>
            <a:endParaRPr lang="en-US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20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You will need to find images that match your quote on the internet.</a:t>
            </a:r>
            <a:r>
              <a:rPr lang="en-US" sz="4400" dirty="0">
                <a:latin typeface="Arial Black" pitchFamily="34" charset="0"/>
                <a:sym typeface="Wingdings" pitchFamily="2" charset="2"/>
              </a:rPr>
              <a:t>	</a:t>
            </a:r>
          </a:p>
          <a:p>
            <a:endParaRPr lang="en-US" dirty="0">
              <a:latin typeface="Arial Black" pitchFamily="34" charset="0"/>
              <a:sym typeface="Wingdings" pitchFamily="2" charset="2"/>
            </a:endParaRPr>
          </a:p>
          <a:p>
            <a:r>
              <a:rPr lang="en-US" sz="4400" dirty="0">
                <a:latin typeface="Arial Black" pitchFamily="34" charset="0"/>
                <a:sym typeface="Wingdings" pitchFamily="2" charset="2"/>
              </a:rPr>
              <a:t>There are better and worse pictures for anything on the internet.</a:t>
            </a:r>
          </a:p>
          <a:p>
            <a:endParaRPr lang="en-US" sz="2000" dirty="0">
              <a:latin typeface="Arial Black" pitchFamily="34" charset="0"/>
              <a:sym typeface="Wingdings" pitchFamily="2" charset="2"/>
            </a:endParaRPr>
          </a:p>
          <a:p>
            <a:r>
              <a:rPr lang="en-US" sz="4400" dirty="0">
                <a:solidFill>
                  <a:srgbClr val="7030A0"/>
                </a:solidFill>
                <a:latin typeface="Arial Black" pitchFamily="34" charset="0"/>
                <a:sym typeface="Wingdings" pitchFamily="2" charset="2"/>
              </a:rPr>
              <a:t>If you were searching for </a:t>
            </a:r>
          </a:p>
          <a:p>
            <a:r>
              <a:rPr lang="en-US" sz="4400" dirty="0">
                <a:solidFill>
                  <a:srgbClr val="7030A0"/>
                </a:solidFill>
                <a:latin typeface="Arial Black" pitchFamily="34" charset="0"/>
                <a:sym typeface="Wingdings" pitchFamily="2" charset="2"/>
              </a:rPr>
              <a:t>“Life is Good” </a:t>
            </a:r>
            <a:r>
              <a:rPr lang="en-US" sz="4400" dirty="0">
                <a:latin typeface="Arial Black" pitchFamily="34" charset="0"/>
                <a:sym typeface="Wingdings" pitchFamily="2" charset="2"/>
              </a:rPr>
              <a:t>	</a:t>
            </a:r>
            <a:endParaRPr lang="en-US" sz="44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5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251"/>
          <a:stretch/>
        </p:blipFill>
        <p:spPr>
          <a:xfrm>
            <a:off x="2895600" y="152400"/>
            <a:ext cx="6248400" cy="2908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76600"/>
            <a:ext cx="4826000" cy="3219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667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Arial Black" pitchFamily="34" charset="0"/>
              </a:rPr>
              <a:t>Bad</a:t>
            </a:r>
          </a:p>
          <a:p>
            <a:pPr algn="r"/>
            <a:endParaRPr lang="en-US" sz="5400" dirty="0">
              <a:latin typeface="Arial Black" pitchFamily="34" charset="0"/>
              <a:sym typeface="Wingdings" pitchFamily="2" charset="2"/>
            </a:endParaRPr>
          </a:p>
          <a:p>
            <a:pPr algn="r"/>
            <a:endParaRPr lang="en-US" sz="5400" dirty="0">
              <a:latin typeface="Arial Black" pitchFamily="34" charset="0"/>
              <a:sym typeface="Wingdings" pitchFamily="2" charset="2"/>
            </a:endParaRPr>
          </a:p>
          <a:p>
            <a:pPr algn="r"/>
            <a:endParaRPr lang="en-US" sz="5400" dirty="0">
              <a:latin typeface="Arial Black" pitchFamily="34" charset="0"/>
              <a:sym typeface="Wingdings" pitchFamily="2" charset="2"/>
            </a:endParaRPr>
          </a:p>
          <a:p>
            <a:pPr algn="r"/>
            <a:r>
              <a:rPr lang="en-US" sz="5400" dirty="0">
                <a:latin typeface="Arial Black" pitchFamily="34" charset="0"/>
                <a:sym typeface="Wingdings" pitchFamily="2" charset="2"/>
              </a:rPr>
              <a:t>Better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	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		</a:t>
            </a:r>
            <a:endParaRPr lang="en-US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763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The same goes with font:</a:t>
            </a:r>
          </a:p>
          <a:p>
            <a:endParaRPr lang="en-US" sz="4800" dirty="0"/>
          </a:p>
          <a:p>
            <a:endParaRPr lang="en-US" sz="3600" dirty="0"/>
          </a:p>
          <a:p>
            <a:r>
              <a:rPr lang="en-US" sz="3600" dirty="0"/>
              <a:t>Bad:  	</a:t>
            </a:r>
            <a:r>
              <a:rPr lang="en-US" sz="6600" dirty="0">
                <a:solidFill>
                  <a:srgbClr val="FF0000"/>
                </a:solidFill>
                <a:latin typeface="Chiller" pitchFamily="82" charset="0"/>
              </a:rPr>
              <a:t>I love you.</a:t>
            </a:r>
            <a:r>
              <a:rPr lang="en-US" sz="3600" dirty="0">
                <a:solidFill>
                  <a:srgbClr val="FF0000"/>
                </a:solidFill>
                <a:latin typeface="Chiller" pitchFamily="82" charset="0"/>
              </a:rPr>
              <a:t>	</a:t>
            </a:r>
          </a:p>
          <a:p>
            <a:r>
              <a:rPr lang="en-US" sz="3600" dirty="0"/>
              <a:t>		</a:t>
            </a:r>
            <a:endParaRPr lang="en-US" sz="3600" dirty="0">
              <a:solidFill>
                <a:srgbClr val="7030A0"/>
              </a:solidFill>
              <a:latin typeface="Jokerman" pitchFamily="82" charset="0"/>
            </a:endParaRPr>
          </a:p>
          <a:p>
            <a:r>
              <a:rPr lang="en-US" sz="3600" dirty="0">
                <a:latin typeface="+mj-lt"/>
              </a:rPr>
              <a:t>Better:   </a:t>
            </a:r>
            <a:r>
              <a:rPr lang="en-US" sz="6000" i="1" dirty="0">
                <a:solidFill>
                  <a:srgbClr val="9966FF"/>
                </a:solidFill>
                <a:latin typeface="French Script MT" pitchFamily="66" charset="0"/>
              </a:rPr>
              <a:t>I Love You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http://www.flourisheveryday.com/ProdImages/cat_rom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24000"/>
            <a:ext cx="36576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360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Arial Black" pitchFamily="34" charset="0"/>
              </a:rPr>
              <a:t>Lastname.1A.text</a:t>
            </a:r>
          </a:p>
          <a:p>
            <a:endParaRPr lang="en-US" sz="1100" b="1" dirty="0">
              <a:latin typeface="Arial Black" pitchFamily="34" charset="0"/>
            </a:endParaRPr>
          </a:p>
          <a:p>
            <a:r>
              <a:rPr lang="en-US" sz="3200" b="1" dirty="0">
                <a:latin typeface="Arial Black" pitchFamily="34" charset="0"/>
              </a:rPr>
              <a:t>One picture can have the text adjusted however you like.  </a:t>
            </a:r>
          </a:p>
          <a:p>
            <a:r>
              <a:rPr lang="en-US" sz="3200" b="1" dirty="0">
                <a:solidFill>
                  <a:srgbClr val="FFC000"/>
                </a:solidFill>
                <a:latin typeface="Arial Black" pitchFamily="34" charset="0"/>
              </a:rPr>
              <a:t>“Choice.jpg”</a:t>
            </a:r>
          </a:p>
          <a:p>
            <a:endParaRPr lang="en-US" sz="1600" b="1" dirty="0">
              <a:latin typeface="Arial Black" pitchFamily="34" charset="0"/>
            </a:endParaRPr>
          </a:p>
          <a:p>
            <a:r>
              <a:rPr lang="en-US" sz="3200" b="1" dirty="0">
                <a:latin typeface="Arial Black" pitchFamily="34" charset="0"/>
              </a:rPr>
              <a:t>One picture must have a Warped Text </a:t>
            </a:r>
            <a:r>
              <a:rPr lang="en-US" sz="3200" b="1" dirty="0">
                <a:solidFill>
                  <a:srgbClr val="C00000"/>
                </a:solidFill>
                <a:latin typeface="Arial Black" pitchFamily="34" charset="0"/>
              </a:rPr>
              <a:t>“Warp.jpg”</a:t>
            </a:r>
          </a:p>
          <a:p>
            <a:endParaRPr lang="en-US" sz="3200" b="1" dirty="0">
              <a:latin typeface="Arial Black" pitchFamily="34" charset="0"/>
            </a:endParaRPr>
          </a:p>
          <a:p>
            <a:pPr lvl="0"/>
            <a:r>
              <a:rPr lang="en-US" sz="3200" b="1" dirty="0">
                <a:latin typeface="Arial Black" pitchFamily="34" charset="0"/>
              </a:rPr>
              <a:t>One picture must have used an </a:t>
            </a:r>
            <a:r>
              <a:rPr lang="en-US" sz="3200" b="1">
                <a:latin typeface="Arial Black" pitchFamily="34" charset="0"/>
              </a:rPr>
              <a:t>effect. </a:t>
            </a:r>
            <a:r>
              <a:rPr lang="en-US" sz="3200" b="1">
                <a:solidFill>
                  <a:srgbClr val="CC0099"/>
                </a:solidFill>
                <a:latin typeface="Arial Black" pitchFamily="34" charset="0"/>
              </a:rPr>
              <a:t>“</a:t>
            </a:r>
            <a:r>
              <a:rPr lang="en-US" sz="3200" b="1" dirty="0">
                <a:solidFill>
                  <a:srgbClr val="CC0099"/>
                </a:solidFill>
                <a:latin typeface="Arial Black" pitchFamily="34" charset="0"/>
              </a:rPr>
              <a:t>fx.jpg”</a:t>
            </a:r>
          </a:p>
          <a:p>
            <a:endParaRPr lang="en-US" sz="1600" b="1" dirty="0">
              <a:latin typeface="Arial Black" pitchFamily="34" charset="0"/>
            </a:endParaRPr>
          </a:p>
          <a:p>
            <a:r>
              <a:rPr lang="en-US" sz="3200" b="1" dirty="0">
                <a:latin typeface="Arial Black" pitchFamily="34" charset="0"/>
              </a:rPr>
              <a:t>For one picture you must use the Type Mask Tool.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“Type Mask.jpg”</a:t>
            </a:r>
          </a:p>
          <a:p>
            <a:endParaRPr lang="en-US" sz="1400" b="1" dirty="0">
              <a:solidFill>
                <a:srgbClr val="002060"/>
              </a:solidFill>
              <a:latin typeface="Arial Black" pitchFamily="34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					</a:t>
            </a:r>
            <a:endParaRPr lang="en-US" sz="3600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1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019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9241062">
            <a:off x="5552802" y="1480712"/>
            <a:ext cx="177682" cy="3134573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4720775">
            <a:off x="4507746" y="394586"/>
            <a:ext cx="204708" cy="4077750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3200" y="381000"/>
            <a:ext cx="274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Click and Drag your mouse over the area where you will insert the text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3886200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This will create a new layer for your text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869173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88" t="37123" r="30932" b="34133"/>
          <a:stretch/>
        </p:blipFill>
        <p:spPr>
          <a:xfrm>
            <a:off x="0" y="2133600"/>
            <a:ext cx="9144001" cy="2946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83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rial Black" pitchFamily="34" charset="0"/>
              </a:rPr>
              <a:t>Building words out of the </a:t>
            </a:r>
            <a:r>
              <a:rPr lang="en-US" sz="6000" dirty="0">
                <a:solidFill>
                  <a:srgbClr val="C00000"/>
                </a:solidFill>
                <a:latin typeface="Arial Black" pitchFamily="34" charset="0"/>
              </a:rPr>
              <a:t>pictures themselves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  <a:sym typeface="Wingdings" pitchFamily="2" charset="2"/>
              </a:rPr>
              <a:t>	</a:t>
            </a:r>
            <a:r>
              <a:rPr lang="en-US" sz="4000" dirty="0">
                <a:solidFill>
                  <a:prstClr val="black"/>
                </a:solidFill>
                <a:latin typeface="Arial Black" pitchFamily="34" charset="0"/>
                <a:sym typeface="Wingdings" pitchFamily="2" charset="2"/>
              </a:rPr>
              <a:t>			</a:t>
            </a:r>
            <a:endParaRPr lang="en-US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6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6955" b="123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29540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Begin with the Type Mask Tool</a:t>
            </a:r>
          </a:p>
        </p:txBody>
      </p:sp>
    </p:spTree>
    <p:extLst>
      <p:ext uri="{BB962C8B-B14F-4D97-AF65-F5344CB8AC3E}">
        <p14:creationId xmlns:p14="http://schemas.microsoft.com/office/powerpoint/2010/main" val="554073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6" t="14925" r="21020" b="11443"/>
          <a:stretch/>
        </p:blipFill>
        <p:spPr>
          <a:xfrm>
            <a:off x="25400" y="0"/>
            <a:ext cx="9113108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909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Type over what you would like to “cut out”</a:t>
            </a:r>
          </a:p>
        </p:txBody>
      </p:sp>
    </p:spTree>
    <p:extLst>
      <p:ext uri="{BB962C8B-B14F-4D97-AF65-F5344CB8AC3E}">
        <p14:creationId xmlns:p14="http://schemas.microsoft.com/office/powerpoint/2010/main" val="2038199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669" r="70503" b="53956"/>
          <a:stretch/>
        </p:blipFill>
        <p:spPr>
          <a:xfrm>
            <a:off x="5394678" y="0"/>
            <a:ext cx="3771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52578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</a:rPr>
              <a:t>Select</a:t>
            </a:r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Inverse</a:t>
            </a:r>
          </a:p>
          <a:p>
            <a:endParaRPr lang="en-US" sz="1600" dirty="0"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r>
              <a:rPr lang="en-US" sz="4400" dirty="0">
                <a:latin typeface="Arial Black" panose="020B0A04020102020204" pitchFamily="34" charset="0"/>
                <a:sym typeface="Wingdings" panose="05000000000000000000" pitchFamily="2" charset="2"/>
              </a:rPr>
              <a:t>Now instead of selecting the words you are </a:t>
            </a:r>
            <a:r>
              <a:rPr lang="en-US" sz="4400" dirty="0">
                <a:solidFill>
                  <a:srgbClr val="C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selecting everything BUT the words </a:t>
            </a:r>
          </a:p>
          <a:p>
            <a:endParaRPr lang="en-US" dirty="0"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28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052" b="11579"/>
          <a:stretch/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997213">
            <a:off x="312267" y="2720112"/>
            <a:ext cx="5335132" cy="413581"/>
          </a:xfrm>
          <a:prstGeom prst="rightArrow">
            <a:avLst>
              <a:gd name="adj1" fmla="val 50000"/>
              <a:gd name="adj2" fmla="val 319138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Use the eraser tool to erase all of the selected area.</a:t>
            </a:r>
          </a:p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Make sure you are using a large eraser.</a:t>
            </a:r>
          </a:p>
        </p:txBody>
      </p:sp>
    </p:spTree>
    <p:extLst>
      <p:ext uri="{BB962C8B-B14F-4D97-AF65-F5344CB8AC3E}">
        <p14:creationId xmlns:p14="http://schemas.microsoft.com/office/powerpoint/2010/main" val="592440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89" r="70555" b="53778"/>
          <a:stretch/>
        </p:blipFill>
        <p:spPr>
          <a:xfrm>
            <a:off x="5410200" y="0"/>
            <a:ext cx="37338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5257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</a:rPr>
              <a:t>Select</a:t>
            </a:r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US" sz="6000" dirty="0">
                <a:solidFill>
                  <a:srgbClr val="00B0F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Deselect</a:t>
            </a:r>
          </a:p>
          <a:p>
            <a:endParaRPr lang="en-US" sz="1600" dirty="0"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r>
              <a:rPr lang="en-US" sz="4400" dirty="0">
                <a:latin typeface="Arial Black" panose="020B0A04020102020204" pitchFamily="34" charset="0"/>
                <a:sym typeface="Wingdings" panose="05000000000000000000" pitchFamily="2" charset="2"/>
              </a:rPr>
              <a:t>To remove the selection.</a:t>
            </a:r>
            <a:endParaRPr lang="en-US" sz="4400" dirty="0">
              <a:solidFill>
                <a:srgbClr val="C00000"/>
              </a:solidFill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7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687" b="18072"/>
          <a:stretch/>
        </p:blipFill>
        <p:spPr>
          <a:xfrm>
            <a:off x="0" y="-8467"/>
            <a:ext cx="9206753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46667"/>
            <a:ext cx="86173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Crop and save.</a:t>
            </a:r>
          </a:p>
          <a:p>
            <a:endParaRPr lang="en-US" sz="9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Don’t use any sizes for your crop.</a:t>
            </a:r>
          </a:p>
        </p:txBody>
      </p:sp>
      <p:sp>
        <p:nvSpPr>
          <p:cNvPr id="4" name="Oval 3"/>
          <p:cNvSpPr/>
          <p:nvPr/>
        </p:nvSpPr>
        <p:spPr>
          <a:xfrm>
            <a:off x="304800" y="228600"/>
            <a:ext cx="2438400" cy="381000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02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" y="2135593"/>
            <a:ext cx="9144000" cy="2491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868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Make sure that your font covers enough of the image so that it works</a:t>
            </a:r>
          </a:p>
        </p:txBody>
      </p:sp>
    </p:spTree>
    <p:extLst>
      <p:ext uri="{BB962C8B-B14F-4D97-AF65-F5344CB8AC3E}">
        <p14:creationId xmlns:p14="http://schemas.microsoft.com/office/powerpoint/2010/main" val="2867111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2400"/>
            <a:ext cx="4876800" cy="644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90600" y="1447800"/>
            <a:ext cx="350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Filling shapes with text.</a:t>
            </a:r>
          </a:p>
        </p:txBody>
      </p:sp>
    </p:spTree>
    <p:extLst>
      <p:ext uri="{BB962C8B-B14F-4D97-AF65-F5344CB8AC3E}">
        <p14:creationId xmlns:p14="http://schemas.microsoft.com/office/powerpoint/2010/main" val="3715783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499643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943600" y="12954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Find an image that fits your quote, and open it in Photoshop.</a:t>
            </a:r>
          </a:p>
        </p:txBody>
      </p:sp>
    </p:spTree>
    <p:extLst>
      <p:ext uri="{BB962C8B-B14F-4D97-AF65-F5344CB8AC3E}">
        <p14:creationId xmlns:p14="http://schemas.microsoft.com/office/powerpoint/2010/main" val="244510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866185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48200"/>
            <a:ext cx="8096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66800" y="2057400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Adobe Garamond Pro Bold" pitchFamily="18" charset="0"/>
              </a:rPr>
              <a:t>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3810000"/>
            <a:ext cx="1066800" cy="228600"/>
          </a:xfrm>
          <a:prstGeom prst="rightArrow">
            <a:avLst>
              <a:gd name="adj1" fmla="val 50000"/>
              <a:gd name="adj2" fmla="val 1056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419100" y="3009900"/>
            <a:ext cx="1066800" cy="228600"/>
          </a:xfrm>
          <a:prstGeom prst="rightArrow">
            <a:avLst>
              <a:gd name="adj1" fmla="val 50000"/>
              <a:gd name="adj2" fmla="val 1056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0" y="2286000"/>
            <a:ext cx="1828800" cy="1905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71600" y="838200"/>
            <a:ext cx="8382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543800" y="2819400"/>
            <a:ext cx="381000" cy="2286000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8001000" y="1371600"/>
            <a:ext cx="381000" cy="2286000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2133600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symbol will change the text so that it writes vertically.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914400"/>
            <a:ext cx="685800" cy="45243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VERTICAL</a:t>
            </a:r>
          </a:p>
        </p:txBody>
      </p:sp>
    </p:spTree>
    <p:extLst>
      <p:ext uri="{BB962C8B-B14F-4D97-AF65-F5344CB8AC3E}">
        <p14:creationId xmlns:p14="http://schemas.microsoft.com/office/powerpoint/2010/main" val="45240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343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5400000">
            <a:off x="3886200" y="2514600"/>
            <a:ext cx="381000" cy="3886200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76800" y="228600"/>
            <a:ext cx="3581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Now, you must select what shape you would like to fill with the text.</a:t>
            </a:r>
          </a:p>
          <a:p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These can be located under the Rectangle Tool.</a:t>
            </a:r>
          </a:p>
          <a:p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Simple shapes, as well as the Custom Shape Tool.</a:t>
            </a:r>
          </a:p>
        </p:txBody>
      </p:sp>
    </p:spTree>
    <p:extLst>
      <p:ext uri="{BB962C8B-B14F-4D97-AF65-F5344CB8AC3E}">
        <p14:creationId xmlns:p14="http://schemas.microsoft.com/office/powerpoint/2010/main" val="1800887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510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18470988">
            <a:off x="1757382" y="655194"/>
            <a:ext cx="381000" cy="2514600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 Black" pitchFamily="34" charset="0"/>
              </a:rPr>
              <a:t>Different Custom tools can be located at the top tool bar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1828800"/>
            <a:ext cx="259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Make sure that any shape that you choose makes sense with the picture.</a:t>
            </a:r>
          </a:p>
        </p:txBody>
      </p:sp>
    </p:spTree>
    <p:extLst>
      <p:ext uri="{BB962C8B-B14F-4D97-AF65-F5344CB8AC3E}">
        <p14:creationId xmlns:p14="http://schemas.microsoft.com/office/powerpoint/2010/main" val="3381511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Click and drag the shape over the area in the picture where it looks best.</a:t>
            </a:r>
            <a:endParaRPr lang="en-US" sz="2600" dirty="0"/>
          </a:p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If a color is pictured, that is what color the shape will be.  The color can be changed by clicking on the color box, not unlike changing the color of the font. </a:t>
            </a:r>
          </a:p>
        </p:txBody>
      </p:sp>
      <p:sp>
        <p:nvSpPr>
          <p:cNvPr id="4" name="Down Arrow 3"/>
          <p:cNvSpPr/>
          <p:nvPr/>
        </p:nvSpPr>
        <p:spPr>
          <a:xfrm rot="17193899">
            <a:off x="5564731" y="1493552"/>
            <a:ext cx="381000" cy="2514600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8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5000" y="0"/>
            <a:ext cx="3429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You can easily change the size, orientation and rotation of the shape.  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Edit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</a:t>
            </a: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Free Transform Path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49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49622"/>
            <a:ext cx="6172200" cy="380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5240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itchFamily="34" charset="0"/>
              </a:rPr>
              <a:t>Click on the Type Tool.  </a:t>
            </a:r>
            <a:endParaRPr lang="en-US" sz="3600" dirty="0"/>
          </a:p>
          <a:p>
            <a:r>
              <a:rPr lang="en-US" sz="3600" dirty="0">
                <a:solidFill>
                  <a:srgbClr val="0070C0"/>
                </a:solidFill>
                <a:latin typeface="Arial Black" pitchFamily="34" charset="0"/>
              </a:rPr>
              <a:t>Choose your Font, Style, Size and Color that you wish to use.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rgbClr val="92D050"/>
                </a:solidFill>
                <a:latin typeface="Arial Black" pitchFamily="34" charset="0"/>
              </a:rPr>
              <a:t>As you type the text will fill the shape only.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8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1153"/>
            <a:ext cx="6019800" cy="4356847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049" y="3429000"/>
            <a:ext cx="5268951" cy="3429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4" name="Right Arrow 3"/>
          <p:cNvSpPr/>
          <p:nvPr/>
        </p:nvSpPr>
        <p:spPr>
          <a:xfrm rot="15228326">
            <a:off x="321718" y="4642196"/>
            <a:ext cx="2667000" cy="609600"/>
          </a:xfrm>
          <a:prstGeom prst="rightArrow">
            <a:avLst>
              <a:gd name="adj1" fmla="val 50000"/>
              <a:gd name="adj2" fmla="val 188312"/>
            </a:avLst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  <a:latin typeface="Arial Black" pitchFamily="34" charset="0"/>
              </a:rPr>
              <a:t>Click on the outside of the shape and the curser will appear along the outside line  of it.</a:t>
            </a:r>
          </a:p>
          <a:p>
            <a:pPr algn="r"/>
            <a:r>
              <a:rPr lang="en-US" sz="3600" dirty="0">
                <a:solidFill>
                  <a:srgbClr val="00B050"/>
                </a:solidFill>
                <a:latin typeface="Arial Black" pitchFamily="34" charset="0"/>
              </a:rPr>
              <a:t>Your text will then follow the line of the shape. </a:t>
            </a:r>
          </a:p>
        </p:txBody>
      </p:sp>
    </p:spTree>
    <p:extLst>
      <p:ext uri="{BB962C8B-B14F-4D97-AF65-F5344CB8AC3E}">
        <p14:creationId xmlns:p14="http://schemas.microsoft.com/office/powerpoint/2010/main" val="417811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077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0313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8611" b="17593"/>
          <a:stretch>
            <a:fillRect/>
          </a:stretch>
        </p:blipFill>
        <p:spPr bwMode="auto">
          <a:xfrm>
            <a:off x="152400" y="228600"/>
            <a:ext cx="481515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05400" y="381000"/>
            <a:ext cx="3810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Open an image.</a:t>
            </a:r>
          </a:p>
          <a:p>
            <a:endParaRPr lang="en-US" sz="4400" dirty="0"/>
          </a:p>
          <a:p>
            <a:r>
              <a:rPr lang="en-US" sz="4400" dirty="0"/>
              <a:t>Your image must be flat and show directional lines in order to work well.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47800" y="1371600"/>
            <a:ext cx="2895600" cy="2667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43000" y="4800600"/>
            <a:ext cx="3200400" cy="1371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72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48611" b="16667"/>
          <a:stretch>
            <a:fillRect/>
          </a:stretch>
        </p:blipFill>
        <p:spPr bwMode="auto">
          <a:xfrm>
            <a:off x="304800" y="228600"/>
            <a:ext cx="4953000" cy="602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>
          <a:xfrm rot="5890768">
            <a:off x="3887060" y="3148333"/>
            <a:ext cx="272944" cy="3456934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6400" y="0"/>
            <a:ext cx="3886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Arial Black" pitchFamily="34" charset="0"/>
              </a:rPr>
              <a:t>For this assignment, you must use the </a:t>
            </a:r>
          </a:p>
          <a:p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Type tool.</a:t>
            </a:r>
          </a:p>
          <a:p>
            <a:endParaRPr lang="en-US" sz="2800" dirty="0">
              <a:solidFill>
                <a:srgbClr val="92D050"/>
              </a:solidFill>
              <a:latin typeface="Arial Black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The Type Mask tool will not work.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3505200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Make sure that you are happy with the font, style, size and color before moving on to the next step.</a:t>
            </a:r>
          </a:p>
        </p:txBody>
      </p:sp>
    </p:spTree>
    <p:extLst>
      <p:ext uri="{BB962C8B-B14F-4D97-AF65-F5344CB8AC3E}">
        <p14:creationId xmlns:p14="http://schemas.microsoft.com/office/powerpoint/2010/main" val="658315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3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114800"/>
            <a:ext cx="213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86200" y="0"/>
            <a:ext cx="525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Once you are happy with your text layer, go to 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Type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Convert to shape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5222616">
            <a:off x="6187155" y="4177449"/>
            <a:ext cx="348369" cy="3467776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42672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</a:rPr>
              <a:t>Make sure that the text layer is highlighted. </a:t>
            </a:r>
            <a:r>
              <a:rPr lang="en-US" sz="3200" i="1" dirty="0"/>
              <a:t> </a:t>
            </a:r>
            <a:r>
              <a:rPr lang="en-US" sz="3200" dirty="0"/>
              <a:t>Once the layer is converted to a shape, the text cannot be changed.</a:t>
            </a:r>
          </a:p>
        </p:txBody>
      </p:sp>
    </p:spTree>
    <p:extLst>
      <p:ext uri="{BB962C8B-B14F-4D97-AF65-F5344CB8AC3E}">
        <p14:creationId xmlns:p14="http://schemas.microsoft.com/office/powerpoint/2010/main" val="256538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407264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399626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 rot="12059512">
            <a:off x="1039194" y="1043096"/>
            <a:ext cx="280666" cy="2458717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8915400" cy="110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 rot="7153154">
            <a:off x="5695080" y="-179453"/>
            <a:ext cx="307004" cy="449986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12954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Like most programs,  you can easily change the font and style of the text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2192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 all Fonts have all styles.</a:t>
            </a:r>
          </a:p>
        </p:txBody>
      </p:sp>
    </p:spTree>
    <p:extLst>
      <p:ext uri="{BB962C8B-B14F-4D97-AF65-F5344CB8AC3E}">
        <p14:creationId xmlns:p14="http://schemas.microsoft.com/office/powerpoint/2010/main" val="2503183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81000"/>
            <a:ext cx="43434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76800" y="457200"/>
            <a:ext cx="4038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Now that you have turned the text layer into a shape, it can be transformed like a shape.  Go to:</a:t>
            </a:r>
          </a:p>
          <a:p>
            <a:endParaRPr lang="en-US" sz="3200" dirty="0"/>
          </a:p>
          <a:p>
            <a:endParaRPr lang="en-US" dirty="0"/>
          </a:p>
          <a:p>
            <a:r>
              <a:rPr lang="en-US" sz="3200" dirty="0">
                <a:solidFill>
                  <a:srgbClr val="002060"/>
                </a:solidFill>
                <a:latin typeface="Arial Black" pitchFamily="34" charset="0"/>
              </a:rPr>
              <a:t>Edit</a:t>
            </a:r>
            <a:r>
              <a:rPr lang="en-US" sz="3200" dirty="0">
                <a:solidFill>
                  <a:srgbClr val="002060"/>
                </a:solidFill>
                <a:latin typeface="Arial Black" pitchFamily="34" charset="0"/>
                <a:sym typeface="Wingdings" pitchFamily="2" charset="2"/>
              </a:rPr>
              <a:t></a:t>
            </a:r>
          </a:p>
          <a:p>
            <a:r>
              <a:rPr lang="en-US" sz="3200" dirty="0">
                <a:solidFill>
                  <a:srgbClr val="002060"/>
                </a:solidFill>
                <a:latin typeface="Arial Black" pitchFamily="34" charset="0"/>
                <a:sym typeface="Wingdings" pitchFamily="2" charset="2"/>
              </a:rPr>
              <a:t>Transform Path</a:t>
            </a:r>
          </a:p>
          <a:p>
            <a:r>
              <a:rPr lang="en-US" sz="3200" dirty="0">
                <a:solidFill>
                  <a:srgbClr val="002060"/>
                </a:solidFill>
                <a:latin typeface="Arial Black" pitchFamily="34" charset="0"/>
                <a:sym typeface="Wingdings" pitchFamily="2" charset="2"/>
              </a:rPr>
              <a:t>Distort.</a:t>
            </a:r>
            <a:endParaRPr lang="en-US" sz="3200" dirty="0">
              <a:solidFill>
                <a:srgbClr val="002060"/>
              </a:solidFill>
              <a:latin typeface="Arial Black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4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32666"/>
            <a:ext cx="4267200" cy="372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own Arrow 3"/>
          <p:cNvSpPr/>
          <p:nvPr/>
        </p:nvSpPr>
        <p:spPr>
          <a:xfrm rot="4916760">
            <a:off x="2548828" y="-1045161"/>
            <a:ext cx="312545" cy="2957178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4916760">
            <a:off x="2625028" y="5017520"/>
            <a:ext cx="312545" cy="2957178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1219200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One at a time, grab each corner and move it to the corners of the wall.</a:t>
            </a:r>
          </a:p>
        </p:txBody>
      </p:sp>
    </p:spTree>
    <p:extLst>
      <p:ext uri="{BB962C8B-B14F-4D97-AF65-F5344CB8AC3E}">
        <p14:creationId xmlns:p14="http://schemas.microsoft.com/office/powerpoint/2010/main" val="3113736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0200" cy="68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9849784">
            <a:off x="4413217" y="873791"/>
            <a:ext cx="402739" cy="5035247"/>
          </a:xfrm>
          <a:prstGeom prst="downArrow">
            <a:avLst>
              <a:gd name="adj1" fmla="val 50000"/>
              <a:gd name="adj2" fmla="val 1755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8800" y="304800"/>
            <a:ext cx="304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Use the directional lines and the ends of the wall as a guide to place your text.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373380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Click on the “Commit” check mark when done</a:t>
            </a:r>
            <a:r>
              <a:rPr lang="en-US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120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359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524000" cy="413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173416"/>
            <a:ext cx="1966175" cy="26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10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85235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own Arrow 9"/>
          <p:cNvSpPr/>
          <p:nvPr/>
        </p:nvSpPr>
        <p:spPr>
          <a:xfrm rot="14978849">
            <a:off x="1975485" y="-289221"/>
            <a:ext cx="280666" cy="2458717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0" y="1066800"/>
            <a:ext cx="228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This will allow you to change the size of the font.</a:t>
            </a:r>
          </a:p>
          <a:p>
            <a:endParaRPr lang="en-US" sz="3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You can write in your own size if the numbers do not go high enough.</a:t>
            </a:r>
          </a:p>
        </p:txBody>
      </p:sp>
      <p:sp>
        <p:nvSpPr>
          <p:cNvPr id="12" name="Down Arrow 11"/>
          <p:cNvSpPr/>
          <p:nvPr/>
        </p:nvSpPr>
        <p:spPr>
          <a:xfrm rot="11469896">
            <a:off x="4168611" y="527577"/>
            <a:ext cx="304800" cy="3733801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0" y="1295400"/>
            <a:ext cx="144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You can control how sharp the outside of the text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appears</a:t>
            </a:r>
          </a:p>
        </p:txBody>
      </p:sp>
      <p:sp>
        <p:nvSpPr>
          <p:cNvPr id="14" name="Down Arrow 13"/>
          <p:cNvSpPr/>
          <p:nvPr/>
        </p:nvSpPr>
        <p:spPr>
          <a:xfrm rot="9819089">
            <a:off x="8319868" y="500814"/>
            <a:ext cx="304800" cy="3733801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24600" y="1066800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This tool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brings up the Character window.  You can further change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7084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235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52361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00400"/>
            <a:ext cx="4495800" cy="304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 rot="20658658">
            <a:off x="5719787" y="2530827"/>
            <a:ext cx="285614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570851">
            <a:off x="7990573" y="2679960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191653">
            <a:off x="7037762" y="701555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1448749" y="4113852"/>
            <a:ext cx="285614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5944549" y="4875851"/>
            <a:ext cx="285611" cy="1201909"/>
          </a:xfrm>
          <a:prstGeom prst="downArrow">
            <a:avLst>
              <a:gd name="adj1" fmla="val 50000"/>
              <a:gd name="adj2" fmla="val 15243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1143000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box displays the current Text color and will bring up a window that allows you to choose any shade of any color.</a:t>
            </a:r>
          </a:p>
        </p:txBody>
      </p:sp>
    </p:spTree>
    <p:extLst>
      <p:ext uri="{BB962C8B-B14F-4D97-AF65-F5344CB8AC3E}">
        <p14:creationId xmlns:p14="http://schemas.microsoft.com/office/powerpoint/2010/main" val="318480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95800" cy="686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95800" y="0"/>
            <a:ext cx="464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Once you type the text into the designated area, it can be moved using the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Move Tool.</a:t>
            </a:r>
          </a:p>
        </p:txBody>
      </p:sp>
    </p:spTree>
    <p:extLst>
      <p:ext uri="{BB962C8B-B14F-4D97-AF65-F5344CB8AC3E}">
        <p14:creationId xmlns:p14="http://schemas.microsoft.com/office/powerpoint/2010/main" val="147942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331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396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95800" y="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Edit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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Transform</a:t>
            </a:r>
          </a:p>
          <a:p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	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Manipulate</a:t>
            </a:r>
            <a:endParaRPr lang="en-US" sz="3600" i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7244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Scale, Rotate, Skew, Flip and Warp. </a:t>
            </a:r>
          </a:p>
        </p:txBody>
      </p:sp>
    </p:spTree>
    <p:extLst>
      <p:ext uri="{BB962C8B-B14F-4D97-AF65-F5344CB8AC3E}">
        <p14:creationId xmlns:p14="http://schemas.microsoft.com/office/powerpoint/2010/main" val="3106259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963</Words>
  <Application>Microsoft Office PowerPoint</Application>
  <PresentationFormat>On-screen Show (4:3)</PresentationFormat>
  <Paragraphs>150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Adobe Garamond Pro Bold</vt:lpstr>
      <vt:lpstr>Arial</vt:lpstr>
      <vt:lpstr>Arial Black</vt:lpstr>
      <vt:lpstr>Calibri</vt:lpstr>
      <vt:lpstr>Calibri Light</vt:lpstr>
      <vt:lpstr>Chaparral Pro Light</vt:lpstr>
      <vt:lpstr>Chiller</vt:lpstr>
      <vt:lpstr>French Script MT</vt:lpstr>
      <vt:lpstr>Jokerman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 Adam</dc:creator>
  <cp:lastModifiedBy>Nichols Adam</cp:lastModifiedBy>
  <cp:revision>1</cp:revision>
  <dcterms:created xsi:type="dcterms:W3CDTF">2018-12-10T15:56:01Z</dcterms:created>
  <dcterms:modified xsi:type="dcterms:W3CDTF">2018-12-10T15:57:28Z</dcterms:modified>
</cp:coreProperties>
</file>